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1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0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37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0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9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8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0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8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2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5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1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FD80-B849-4739-8074-09D145295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29F794-CB9C-4CBF-8D02-90B965D3C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7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0491B-7339-4564-A137-2F3C73C99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Эксплуатация и диагностирование динамического оборудования нефтеперерабатывающих и нефтехимических производств: насосное оборудование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2AF27F-32A0-4396-94C5-E80A3D93F5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К.В.Черевишний</a:t>
            </a:r>
            <a:endParaRPr lang="ru-RU" dirty="0"/>
          </a:p>
          <a:p>
            <a:r>
              <a:rPr lang="ru-RU" dirty="0"/>
              <a:t>Донской государственный 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39880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F785D-23FB-406F-8E00-FA5A590A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8A0B0-0B3B-48E5-910E-C3405A0C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87EFB-159B-4478-A14D-A60A9DD3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2"/>
            <a:ext cx="12184352" cy="68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527B4C-23FD-4D6B-A00C-4229559C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6" y="62411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/>
              <a:t>Шестерные насосы – это насосы, которые используют для работы в тех случаях, когда остальные насосы не справляются с работой. Более того, шестерные насосы используются для тягучих нефтепродуктов. К преимуществам этого вида насоса можно отнести:</a:t>
            </a:r>
          </a:p>
          <a:p>
            <a:pPr marL="0" indent="0">
              <a:buNone/>
            </a:pPr>
            <a:r>
              <a:rPr lang="ru-RU" sz="2000" dirty="0"/>
              <a:t>a)	Высокая эффективность при работе;</a:t>
            </a:r>
          </a:p>
          <a:p>
            <a:pPr marL="0" indent="0">
              <a:buNone/>
            </a:pPr>
            <a:r>
              <a:rPr lang="ru-RU" sz="2000" dirty="0"/>
              <a:t>b)	Однородность и равномерность подачи нефтепродукта.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B08CF7-ED4D-4B4A-806F-7BFC67F8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623" y="3271685"/>
            <a:ext cx="45839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FB6017-724F-4D5B-9C4B-ED6F40850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83" y="462116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Главным повреждением шестерных насосов является износ зубчатого зацепления вследствие перекачки вязкой среды с включением различных грубых механических примесей.</a:t>
            </a:r>
          </a:p>
          <a:p>
            <a:pPr marL="0" indent="0">
              <a:buNone/>
            </a:pPr>
            <a:r>
              <a:rPr lang="ru-RU" dirty="0"/>
              <a:t>	Поршневые насосы – это насосы, которые схожи с шестерными насосами. Отличаются эти два вида насосов тем, что у поршневых насосов присутствует два клапана: всасывающие и нагнетательные. Также, у данного вида насоса неравномерная подача нефтепродуктов. Главными повреждениями рабочих элементов поршневого насоса является коррозия и непосредственно сам износ от трения.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FBA143-F8C8-48F2-A28D-A4DD6C2D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25" y="3291348"/>
            <a:ext cx="4780106" cy="32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03A07-0622-426A-AA7E-C5FB3AB6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9048C4-4202-402D-91C9-D4239B13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/>
              <a:t>Подводя итог, хотелось бы отметить, что нефтегазовые технологические насосы очень важны в работе нефтегазовых предприятий, а еще важнее то, чтоб динамическое оборудование было в строю и работало без перебоев. Эффективность работы на предприятии напрямую связано с качественной работой динамического оборудования, именно поэтому необходимо следовать требованиям по эксплуатации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6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E1E2-7897-43B3-8FC0-51336287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137859-61EA-435C-8CDD-67F47775A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82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214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Эксплуатация и диагностирование динамического оборудования нефтеперерабатывающих и нефтехимических производств: насосное оборудование</vt:lpstr>
      <vt:lpstr>Презентация PowerPoint</vt:lpstr>
      <vt:lpstr>Презентация PowerPoint</vt:lpstr>
      <vt:lpstr>Презентация PowerPoint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Эксплуатация и диагностирование динамического оборудования нефтеперерабатывающих и нефтехимических производств: насосное оборудование</dc:title>
  <dc:creator>Юрий Акопян</dc:creator>
  <cp:lastModifiedBy>Юрий Акопян</cp:lastModifiedBy>
  <cp:revision>1</cp:revision>
  <dcterms:created xsi:type="dcterms:W3CDTF">2023-02-27T06:49:05Z</dcterms:created>
  <dcterms:modified xsi:type="dcterms:W3CDTF">2023-02-27T06:57:31Z</dcterms:modified>
</cp:coreProperties>
</file>