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ill Belitski" userId="9c07aa04ceec458d" providerId="LiveId" clId="{14A1CF37-740A-4100-B8A3-3AD025C578D3}"/>
    <pc:docChg chg="addSld modSld sldOrd">
      <pc:chgData name="Kirill Belitski" userId="9c07aa04ceec458d" providerId="LiveId" clId="{14A1CF37-740A-4100-B8A3-3AD025C578D3}" dt="2023-02-22T19:30:46.282" v="89" actId="1076"/>
      <pc:docMkLst>
        <pc:docMk/>
      </pc:docMkLst>
      <pc:sldChg chg="addSp modSp new mod">
        <pc:chgData name="Kirill Belitski" userId="9c07aa04ceec458d" providerId="LiveId" clId="{14A1CF37-740A-4100-B8A3-3AD025C578D3}" dt="2023-02-22T19:19:36.609" v="27" actId="1076"/>
        <pc:sldMkLst>
          <pc:docMk/>
          <pc:sldMk cId="1752293132" sldId="256"/>
        </pc:sldMkLst>
        <pc:spChg chg="add mod">
          <ac:chgData name="Kirill Belitski" userId="9c07aa04ceec458d" providerId="LiveId" clId="{14A1CF37-740A-4100-B8A3-3AD025C578D3}" dt="2023-02-22T19:19:36.609" v="27" actId="1076"/>
          <ac:spMkLst>
            <pc:docMk/>
            <pc:sldMk cId="1752293132" sldId="256"/>
            <ac:spMk id="5" creationId="{FD6F56C5-B979-4949-86B0-0C0D036A93B7}"/>
          </ac:spMkLst>
        </pc:spChg>
        <pc:picChg chg="add mod">
          <ac:chgData name="Kirill Belitski" userId="9c07aa04ceec458d" providerId="LiveId" clId="{14A1CF37-740A-4100-B8A3-3AD025C578D3}" dt="2023-02-22T19:08:40.481" v="1"/>
          <ac:picMkLst>
            <pc:docMk/>
            <pc:sldMk cId="1752293132" sldId="256"/>
            <ac:picMk id="4" creationId="{C706CEFB-AC64-42FC-A5DD-79C526A61F50}"/>
          </ac:picMkLst>
        </pc:picChg>
      </pc:sldChg>
      <pc:sldChg chg="addSp delSp modSp new mod">
        <pc:chgData name="Kirill Belitski" userId="9c07aa04ceec458d" providerId="LiveId" clId="{14A1CF37-740A-4100-B8A3-3AD025C578D3}" dt="2023-02-22T19:20:47.462" v="31"/>
        <pc:sldMkLst>
          <pc:docMk/>
          <pc:sldMk cId="882320218" sldId="257"/>
        </pc:sldMkLst>
        <pc:spChg chg="add del mod">
          <ac:chgData name="Kirill Belitski" userId="9c07aa04ceec458d" providerId="LiveId" clId="{14A1CF37-740A-4100-B8A3-3AD025C578D3}" dt="2023-02-22T19:20:47.462" v="31"/>
          <ac:spMkLst>
            <pc:docMk/>
            <pc:sldMk cId="882320218" sldId="257"/>
            <ac:spMk id="5" creationId="{06F2499E-6E1C-413E-8F51-52D2B0372A5F}"/>
          </ac:spMkLst>
        </pc:spChg>
        <pc:picChg chg="add mod">
          <ac:chgData name="Kirill Belitski" userId="9c07aa04ceec458d" providerId="LiveId" clId="{14A1CF37-740A-4100-B8A3-3AD025C578D3}" dt="2023-02-22T19:14:56.489" v="3"/>
          <ac:picMkLst>
            <pc:docMk/>
            <pc:sldMk cId="882320218" sldId="257"/>
            <ac:picMk id="4" creationId="{FD95CED5-0725-4159-B649-B3F497964255}"/>
          </ac:picMkLst>
        </pc:picChg>
        <pc:picChg chg="add mod">
          <ac:chgData name="Kirill Belitski" userId="9c07aa04ceec458d" providerId="LiveId" clId="{14A1CF37-740A-4100-B8A3-3AD025C578D3}" dt="2023-02-22T19:20:45.921" v="29"/>
          <ac:picMkLst>
            <pc:docMk/>
            <pc:sldMk cId="882320218" sldId="257"/>
            <ac:picMk id="6" creationId="{1CE5F464-12B4-4D17-8C48-414E533BC4D3}"/>
          </ac:picMkLst>
        </pc:picChg>
      </pc:sldChg>
      <pc:sldChg chg="addSp modSp add mod">
        <pc:chgData name="Kirill Belitski" userId="9c07aa04ceec458d" providerId="LiveId" clId="{14A1CF37-740A-4100-B8A3-3AD025C578D3}" dt="2023-02-22T19:18:39.858" v="16" actId="114"/>
        <pc:sldMkLst>
          <pc:docMk/>
          <pc:sldMk cId="4130692964" sldId="258"/>
        </pc:sldMkLst>
        <pc:spChg chg="add mod">
          <ac:chgData name="Kirill Belitski" userId="9c07aa04ceec458d" providerId="LiveId" clId="{14A1CF37-740A-4100-B8A3-3AD025C578D3}" dt="2023-02-22T19:18:39.858" v="16" actId="114"/>
          <ac:spMkLst>
            <pc:docMk/>
            <pc:sldMk cId="4130692964" sldId="258"/>
            <ac:spMk id="5" creationId="{8D00DFFC-6A9B-4458-BC9B-05026E52B5DC}"/>
          </ac:spMkLst>
        </pc:spChg>
      </pc:sldChg>
      <pc:sldChg chg="addSp delSp modSp add mod">
        <pc:chgData name="Kirill Belitski" userId="9c07aa04ceec458d" providerId="LiveId" clId="{14A1CF37-740A-4100-B8A3-3AD025C578D3}" dt="2023-02-22T19:21:15.882" v="35"/>
        <pc:sldMkLst>
          <pc:docMk/>
          <pc:sldMk cId="2597245813" sldId="259"/>
        </pc:sldMkLst>
        <pc:spChg chg="add del mod">
          <ac:chgData name="Kirill Belitski" userId="9c07aa04ceec458d" providerId="LiveId" clId="{14A1CF37-740A-4100-B8A3-3AD025C578D3}" dt="2023-02-22T19:21:15.882" v="35"/>
          <ac:spMkLst>
            <pc:docMk/>
            <pc:sldMk cId="2597245813" sldId="259"/>
            <ac:spMk id="5" creationId="{4CCFFAB8-4E0D-4EF6-95FE-ED831BE1E678}"/>
          </ac:spMkLst>
        </pc:spChg>
        <pc:picChg chg="add mod">
          <ac:chgData name="Kirill Belitski" userId="9c07aa04ceec458d" providerId="LiveId" clId="{14A1CF37-740A-4100-B8A3-3AD025C578D3}" dt="2023-02-22T19:21:14.632" v="33"/>
          <ac:picMkLst>
            <pc:docMk/>
            <pc:sldMk cId="2597245813" sldId="259"/>
            <ac:picMk id="6" creationId="{A2922751-B27C-480B-B53A-08E308A135E6}"/>
          </ac:picMkLst>
        </pc:picChg>
      </pc:sldChg>
      <pc:sldChg chg="addSp delSp modSp add mod">
        <pc:chgData name="Kirill Belitski" userId="9c07aa04ceec458d" providerId="LiveId" clId="{14A1CF37-740A-4100-B8A3-3AD025C578D3}" dt="2023-02-22T19:21:35.081" v="39"/>
        <pc:sldMkLst>
          <pc:docMk/>
          <pc:sldMk cId="120095769" sldId="260"/>
        </pc:sldMkLst>
        <pc:spChg chg="add del mod">
          <ac:chgData name="Kirill Belitski" userId="9c07aa04ceec458d" providerId="LiveId" clId="{14A1CF37-740A-4100-B8A3-3AD025C578D3}" dt="2023-02-22T19:21:35.081" v="39"/>
          <ac:spMkLst>
            <pc:docMk/>
            <pc:sldMk cId="120095769" sldId="260"/>
            <ac:spMk id="5" creationId="{0479EEAD-06B4-4F49-85BA-BC4C434A3F11}"/>
          </ac:spMkLst>
        </pc:spChg>
        <pc:picChg chg="add mod">
          <ac:chgData name="Kirill Belitski" userId="9c07aa04ceec458d" providerId="LiveId" clId="{14A1CF37-740A-4100-B8A3-3AD025C578D3}" dt="2023-02-22T19:21:33.836" v="37"/>
          <ac:picMkLst>
            <pc:docMk/>
            <pc:sldMk cId="120095769" sldId="260"/>
            <ac:picMk id="6" creationId="{0CE21641-B134-4139-BE08-FC0024ED5A6D}"/>
          </ac:picMkLst>
        </pc:picChg>
      </pc:sldChg>
      <pc:sldChg chg="addSp modSp new mod">
        <pc:chgData name="Kirill Belitski" userId="9c07aa04ceec458d" providerId="LiveId" clId="{14A1CF37-740A-4100-B8A3-3AD025C578D3}" dt="2023-02-22T19:22:26.622" v="55" actId="1076"/>
        <pc:sldMkLst>
          <pc:docMk/>
          <pc:sldMk cId="3559920247" sldId="261"/>
        </pc:sldMkLst>
        <pc:spChg chg="add mod">
          <ac:chgData name="Kirill Belitski" userId="9c07aa04ceec458d" providerId="LiveId" clId="{14A1CF37-740A-4100-B8A3-3AD025C578D3}" dt="2023-02-22T19:22:26.622" v="55" actId="1076"/>
          <ac:spMkLst>
            <pc:docMk/>
            <pc:sldMk cId="3559920247" sldId="261"/>
            <ac:spMk id="5" creationId="{AE2F02FC-851A-4074-A618-11BFB47C1CEF}"/>
          </ac:spMkLst>
        </pc:spChg>
        <pc:picChg chg="add mod">
          <ac:chgData name="Kirill Belitski" userId="9c07aa04ceec458d" providerId="LiveId" clId="{14A1CF37-740A-4100-B8A3-3AD025C578D3}" dt="2023-02-22T19:21:50.433" v="41"/>
          <ac:picMkLst>
            <pc:docMk/>
            <pc:sldMk cId="3559920247" sldId="261"/>
            <ac:picMk id="4" creationId="{4E8AAFCF-C9B8-4328-8526-583B0F841EB8}"/>
          </ac:picMkLst>
        </pc:picChg>
      </pc:sldChg>
      <pc:sldChg chg="addSp modSp new mod ord">
        <pc:chgData name="Kirill Belitski" userId="9c07aa04ceec458d" providerId="LiveId" clId="{14A1CF37-740A-4100-B8A3-3AD025C578D3}" dt="2023-02-22T19:28:49.247" v="71"/>
        <pc:sldMkLst>
          <pc:docMk/>
          <pc:sldMk cId="3769058326" sldId="262"/>
        </pc:sldMkLst>
        <pc:spChg chg="add mod">
          <ac:chgData name="Kirill Belitski" userId="9c07aa04ceec458d" providerId="LiveId" clId="{14A1CF37-740A-4100-B8A3-3AD025C578D3}" dt="2023-02-22T19:28:42.567" v="69" actId="1076"/>
          <ac:spMkLst>
            <pc:docMk/>
            <pc:sldMk cId="3769058326" sldId="262"/>
            <ac:spMk id="5" creationId="{CBE6A2D1-6E91-42CF-A419-C814F45D7C10}"/>
          </ac:spMkLst>
        </pc:spChg>
        <pc:picChg chg="add mod">
          <ac:chgData name="Kirill Belitski" userId="9c07aa04ceec458d" providerId="LiveId" clId="{14A1CF37-740A-4100-B8A3-3AD025C578D3}" dt="2023-02-22T19:27:21.755" v="57"/>
          <ac:picMkLst>
            <pc:docMk/>
            <pc:sldMk cId="3769058326" sldId="262"/>
            <ac:picMk id="4" creationId="{246CC89C-B804-4E50-A740-6098D231DC26}"/>
          </ac:picMkLst>
        </pc:picChg>
      </pc:sldChg>
      <pc:sldChg chg="addSp modSp new mod">
        <pc:chgData name="Kirill Belitski" userId="9c07aa04ceec458d" providerId="LiveId" clId="{14A1CF37-740A-4100-B8A3-3AD025C578D3}" dt="2023-02-22T19:30:46.282" v="89" actId="1076"/>
        <pc:sldMkLst>
          <pc:docMk/>
          <pc:sldMk cId="2282164004" sldId="263"/>
        </pc:sldMkLst>
        <pc:spChg chg="add mod">
          <ac:chgData name="Kirill Belitski" userId="9c07aa04ceec458d" providerId="LiveId" clId="{14A1CF37-740A-4100-B8A3-3AD025C578D3}" dt="2023-02-22T19:30:46.282" v="89" actId="1076"/>
          <ac:spMkLst>
            <pc:docMk/>
            <pc:sldMk cId="2282164004" sldId="263"/>
            <ac:spMk id="5" creationId="{CDFC926B-0E82-4338-AB40-9C7F6644D2AA}"/>
          </ac:spMkLst>
        </pc:spChg>
        <pc:picChg chg="add mod">
          <ac:chgData name="Kirill Belitski" userId="9c07aa04ceec458d" providerId="LiveId" clId="{14A1CF37-740A-4100-B8A3-3AD025C578D3}" dt="2023-02-22T19:30:26.730" v="84" actId="1076"/>
          <ac:picMkLst>
            <pc:docMk/>
            <pc:sldMk cId="2282164004" sldId="263"/>
            <ac:picMk id="4" creationId="{E9D989C8-DFD7-48EA-BB70-AFB4AF98074C}"/>
          </ac:picMkLst>
        </pc:picChg>
      </pc:sldChg>
      <pc:sldMasterChg chg="addSldLayout">
        <pc:chgData name="Kirill Belitski" userId="9c07aa04ceec458d" providerId="LiveId" clId="{14A1CF37-740A-4100-B8A3-3AD025C578D3}" dt="2023-02-22T19:07:15.632" v="0" actId="680"/>
        <pc:sldMasterMkLst>
          <pc:docMk/>
          <pc:sldMasterMk cId="697674687" sldId="2147483648"/>
        </pc:sldMasterMkLst>
        <pc:sldLayoutChg chg="add">
          <pc:chgData name="Kirill Belitski" userId="9c07aa04ceec458d" providerId="LiveId" clId="{14A1CF37-740A-4100-B8A3-3AD025C578D3}" dt="2023-02-22T19:07:15.632" v="0" actId="680"/>
          <pc:sldLayoutMkLst>
            <pc:docMk/>
            <pc:sldMasterMk cId="697674687" sldId="2147483648"/>
            <pc:sldLayoutMk cId="1516224731" sldId="214748364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42215-DC23-41A7-B92D-EEE762AA7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C2DEC9-5F03-46C6-B7AF-C123B68E0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1622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6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6410EC-467B-4366-B1D9-E0F68FC239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BC0C369-3361-4464-8967-A5585F88E7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06CEFB-AC64-42FC-A5DD-79C526A61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02"/>
            <a:ext cx="12191999" cy="686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6F56C5-B979-4949-86B0-0C0D036A93B7}"/>
              </a:ext>
            </a:extLst>
          </p:cNvPr>
          <p:cNvSpPr txBox="1"/>
          <p:nvPr/>
        </p:nvSpPr>
        <p:spPr>
          <a:xfrm>
            <a:off x="844826" y="2994962"/>
            <a:ext cx="110046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Моделирование разработки нефтегазовых месторождений</a:t>
            </a:r>
            <a:endParaRPr lang="ru-RU" sz="3200" b="1" dirty="0">
              <a:solidFill>
                <a:schemeClr val="bg1"/>
              </a:solidFill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2293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47370-2417-4B62-A1DF-188D6AB2E8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CBC11E-AD10-47A4-B207-ED8B5E6CEB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246CC89C-B804-4E50-A740-6098D231D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E6A2D1-6E91-42CF-A419-C814F45D7C10}"/>
              </a:ext>
            </a:extLst>
          </p:cNvPr>
          <p:cNvSpPr txBox="1"/>
          <p:nvPr/>
        </p:nvSpPr>
        <p:spPr>
          <a:xfrm>
            <a:off x="1524000" y="630649"/>
            <a:ext cx="9144000" cy="5758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215" marR="180340"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такими моделями будет и организовываться эффективная сырьевая деятельность предприятий. Моделирование состоит из различных стадий. Рассмотрим каждую из них.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marR="180340"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Первый этап подразумевает изучение объекта производства. Для создания модели используют различные знания из отраслей наук, таких, как механика, физика пласта, химия сырья и др. Этот этап ответственный за описание процессов, протекающих на производстве.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marR="180340"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058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4FB44-97BC-4F8D-A6FA-CE0AA9DB5F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B66565-29EA-49B2-B7E5-DB2E4542EA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FD95CED5-0725-4159-B649-B3F497964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CE5F464-12B4-4D17-8C48-414E533BC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9231"/>
            <a:ext cx="9448800" cy="6299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2320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4FB44-97BC-4F8D-A6FA-CE0AA9DB5F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B66565-29EA-49B2-B7E5-DB2E4542EA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FD95CED5-0725-4159-B649-B3F497964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00DFFC-6A9B-4458-BC9B-05026E52B5DC}"/>
              </a:ext>
            </a:extLst>
          </p:cNvPr>
          <p:cNvSpPr txBox="1"/>
          <p:nvPr/>
        </p:nvSpPr>
        <p:spPr>
          <a:xfrm>
            <a:off x="1600200" y="997565"/>
            <a:ext cx="968565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215" marR="180340"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мониторинге с помощью машинного оборудования следует учитывать следующие аспекты в деятельности: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80340" lvl="0" indent="-3429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Эксплуатационные характеристики пласта;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80340" lvl="0" indent="-3429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Состав оборудования;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80340" lvl="0" indent="-3429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Положение месторождений;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сырья в каждой скважины.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30692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4FB44-97BC-4F8D-A6FA-CE0AA9DB5F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B66565-29EA-49B2-B7E5-DB2E4542EA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FD95CED5-0725-4159-B649-B3F497964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2922751-B27C-480B-B53A-08E308A13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0" y="331593"/>
            <a:ext cx="8717280" cy="6194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7245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4FB44-97BC-4F8D-A6FA-CE0AA9DB5F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B66565-29EA-49B2-B7E5-DB2E4542EA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FD95CED5-0725-4159-B649-B3F497964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CE21641-B134-4139-BE08-FC0024ED5A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10199"/>
            <a:ext cx="11531599" cy="60376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095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41A11-3A33-4308-8731-FDBD43875E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06619E-1526-4D4F-B4DB-0BE28D7215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E9D989C8-DFD7-48EA-BB70-AFB4AF980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FC926B-0E82-4338-AB40-9C7F6644D2AA}"/>
              </a:ext>
            </a:extLst>
          </p:cNvPr>
          <p:cNvSpPr txBox="1"/>
          <p:nvPr/>
        </p:nvSpPr>
        <p:spPr>
          <a:xfrm>
            <a:off x="305976" y="1847969"/>
            <a:ext cx="112247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Таким образом, создав модель производства со всеми стадиями развития и технологическими процессами, можно спроектировать экономически выгодное и малозатратное производство сырья. Моделирование на сегодняшний день играет важную роль в организации процессов нефтяной и газовой отраслей.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2164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2AABF-A965-420E-A4CF-1AD431F3FE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0FCBF3-61D5-43F3-AB40-AA2EA983EA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E8AAFCF-C9B8-4328-8526-583B0F841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02"/>
            <a:ext cx="12191999" cy="686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2F02FC-851A-4074-A618-11BFB47C1CEF}"/>
              </a:ext>
            </a:extLst>
          </p:cNvPr>
          <p:cNvSpPr txBox="1"/>
          <p:nvPr/>
        </p:nvSpPr>
        <p:spPr>
          <a:xfrm>
            <a:off x="1728938" y="2563464"/>
            <a:ext cx="87341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9202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140</Words>
  <Application>Microsoft Office PowerPoint</Application>
  <PresentationFormat>Широкоэкранный</PresentationFormat>
  <Paragraphs>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Kirill Belitski</dc:creator>
  <cp:lastModifiedBy>Kirill Belitski</cp:lastModifiedBy>
  <cp:revision>1</cp:revision>
  <dcterms:created xsi:type="dcterms:W3CDTF">2023-02-22T19:06:59Z</dcterms:created>
  <dcterms:modified xsi:type="dcterms:W3CDTF">2023-02-22T19:32:05Z</dcterms:modified>
</cp:coreProperties>
</file>